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A35FB-7FAA-405C-BDDD-E685E66957A3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A7962-841E-48A9-9A9B-D67CE242C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51FB908-11DC-4BC3-A781-E827F87A3E1A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C9E253C-61E9-4B9C-BF07-F4D40A533B4E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BEF0329-2B5A-45EA-8C6B-F58E7DEE1953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1BEE3FE-60B7-4207-AAFB-D83884BCC359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87556A6-CD11-41A8-BC59-717537873820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17C276F-CDC6-402D-85A5-2BF5A0FFB956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683A8F3-8CAB-48E3-9189-24C8DE1C39FC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56EC70-FD6B-4E0A-A083-2C125704580B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847C534-3A80-4331-9EFC-BFAE8D1C0210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6D1E246-59EE-43C2-B5B7-EDDE3AB77FC1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26C217-4AA3-4157-A0C7-7D32B5AE1A04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DE17C42-2116-4F2D-AB6A-DD86B275F9F8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D317EAB-6A2D-402A-A71B-48C08577EFDE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747B1B3-5ADF-4753-972A-972AC73A4F69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40B9E71-4EEC-4591-92A1-ED4DF0C2BE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wmf"/><Relationship Id="rId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42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21.png"/><Relationship Id="rId9" Type="http://schemas.openxmlformats.org/officeDocument/2006/relationships/image" Target="../media/image4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png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22.png"/><Relationship Id="rId3" Type="http://schemas.openxmlformats.org/officeDocument/2006/relationships/image" Target="../media/image13.wmf"/><Relationship Id="rId7" Type="http://schemas.openxmlformats.org/officeDocument/2006/relationships/image" Target="../media/image25.wmf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wmf"/><Relationship Id="rId11" Type="http://schemas.openxmlformats.org/officeDocument/2006/relationships/image" Target="../media/image29.png"/><Relationship Id="rId5" Type="http://schemas.openxmlformats.org/officeDocument/2006/relationships/image" Target="../media/image23.wmf"/><Relationship Id="rId10" Type="http://schemas.openxmlformats.org/officeDocument/2006/relationships/image" Target="../media/image28.png"/><Relationship Id="rId4" Type="http://schemas.openxmlformats.org/officeDocument/2006/relationships/image" Target="../media/image14.png"/><Relationship Id="rId9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685800" y="1828800"/>
            <a:ext cx="78486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Section 6.5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Graphs of the Tangent, Cotangent, Cosecant, and Secant Functions</a:t>
            </a:r>
          </a:p>
        </p:txBody>
      </p:sp>
    </p:spTree>
    <p:extLst>
      <p:ext uri="{BB962C8B-B14F-4D97-AF65-F5344CB8AC3E}">
        <p14:creationId xmlns:p14="http://schemas.microsoft.com/office/powerpoint/2010/main" val="170089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29200"/>
            <a:ext cx="80010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715000"/>
            <a:ext cx="342900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609600"/>
            <a:ext cx="57483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1543050"/>
            <a:ext cx="8296275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467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953000"/>
            <a:ext cx="5334000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956" b="3355"/>
          <a:stretch>
            <a:fillRect/>
          </a:stretch>
        </p:blipFill>
        <p:spPr bwMode="auto">
          <a:xfrm>
            <a:off x="1447800" y="3048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15"/>
          <a:stretch>
            <a:fillRect/>
          </a:stretch>
        </p:blipFill>
        <p:spPr bwMode="auto">
          <a:xfrm>
            <a:off x="4191000" y="304800"/>
            <a:ext cx="269716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781050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66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0800"/>
            <a:ext cx="84582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8804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143000"/>
            <a:ext cx="44958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8" descr="example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85800"/>
            <a:ext cx="79819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2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358140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752600"/>
            <a:ext cx="29718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2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1828800"/>
            <a:ext cx="2887662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2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819400"/>
            <a:ext cx="14478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2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819400"/>
            <a:ext cx="12287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2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943600"/>
            <a:ext cx="1114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8" name="Picture 2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019800"/>
            <a:ext cx="11334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9" name="Picture 2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172200"/>
            <a:ext cx="14382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510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447800"/>
            <a:ext cx="3352800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66389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6800"/>
            <a:ext cx="5205413" cy="487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087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33400"/>
            <a:ext cx="2895600" cy="14065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667000"/>
            <a:ext cx="8658225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275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419600"/>
            <a:ext cx="8377238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8232775" cy="358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519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619250"/>
            <a:ext cx="8772525" cy="361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673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2952750"/>
            <a:ext cx="85915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1173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8195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971550"/>
            <a:ext cx="4386262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2863" y="1541463"/>
            <a:ext cx="3124200" cy="3390900"/>
            <a:chOff x="240" y="1200"/>
            <a:chExt cx="1968" cy="2136"/>
          </a:xfrm>
        </p:grpSpPr>
        <p:pic>
          <p:nvPicPr>
            <p:cNvPr id="5" name="Picture 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1200"/>
              <a:ext cx="1968" cy="1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8" name="Picture 1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024"/>
              <a:ext cx="720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207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86000"/>
            <a:ext cx="1519238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5534025" y="1806575"/>
            <a:ext cx="3276600" cy="3405188"/>
            <a:chOff x="3312" y="1248"/>
            <a:chExt cx="2064" cy="2145"/>
          </a:xfrm>
        </p:grpSpPr>
        <p:pic>
          <p:nvPicPr>
            <p:cNvPr id="8205" name="Picture 1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248"/>
              <a:ext cx="2064" cy="17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6" name="Picture 1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" y="2976"/>
              <a:ext cx="960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211" name="Picture 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334000"/>
            <a:ext cx="1828800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971800" y="3749675"/>
            <a:ext cx="4800600" cy="3108325"/>
            <a:chOff x="1872" y="2362"/>
            <a:chExt cx="3024" cy="1958"/>
          </a:xfrm>
        </p:grpSpPr>
        <p:pic>
          <p:nvPicPr>
            <p:cNvPr id="8203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2362"/>
              <a:ext cx="2052" cy="1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4" name="Picture 20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3792"/>
              <a:ext cx="1152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201" name="Picture 8" descr="example.gif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2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04800"/>
            <a:ext cx="643890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74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2863" y="1541463"/>
            <a:ext cx="3124200" cy="3390900"/>
            <a:chOff x="240" y="1200"/>
            <a:chExt cx="1968" cy="2136"/>
          </a:xfrm>
        </p:grpSpPr>
        <p:pic>
          <p:nvPicPr>
            <p:cNvPr id="9231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1200"/>
              <a:ext cx="1968" cy="1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2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024"/>
              <a:ext cx="720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220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37338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286000"/>
            <a:ext cx="1698625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1371600"/>
            <a:ext cx="3048000" cy="3582988"/>
            <a:chOff x="3696" y="864"/>
            <a:chExt cx="1920" cy="2257"/>
          </a:xfrm>
        </p:grpSpPr>
        <p:pic>
          <p:nvPicPr>
            <p:cNvPr id="9229" name="Picture 1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864"/>
              <a:ext cx="1920" cy="1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30" name="Picture 1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2784"/>
              <a:ext cx="864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7429" name="Picture 2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257800"/>
            <a:ext cx="210343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3048000" y="3733800"/>
            <a:ext cx="4648200" cy="3124200"/>
            <a:chOff x="1920" y="2352"/>
            <a:chExt cx="2928" cy="1968"/>
          </a:xfrm>
        </p:grpSpPr>
        <p:pic>
          <p:nvPicPr>
            <p:cNvPr id="9227" name="Picture 2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2352"/>
              <a:ext cx="1871" cy="1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2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8" y="3744"/>
              <a:ext cx="1200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225" name="Picture 8" descr="example.gif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2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8600"/>
            <a:ext cx="62865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700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024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19200"/>
            <a:ext cx="282575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04800"/>
            <a:ext cx="625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295400"/>
            <a:ext cx="6099175" cy="267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572000"/>
            <a:ext cx="42672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95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0</TotalTime>
  <Words>27</Words>
  <Application>Microsoft Office PowerPoint</Application>
  <PresentationFormat>On-screen Show (4:3)</PresentationFormat>
  <Paragraphs>28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2013-12-10T00:42:02Z</dcterms:created>
  <dcterms:modified xsi:type="dcterms:W3CDTF">2013-12-10T00:42:23Z</dcterms:modified>
</cp:coreProperties>
</file>